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0" r:id="rId4"/>
  </p:sldMasterIdLst>
  <p:notesMasterIdLst>
    <p:notesMasterId r:id="rId6"/>
  </p:notesMasterIdLst>
  <p:handoutMasterIdLst>
    <p:handoutMasterId r:id="rId7"/>
  </p:handoutMasterIdLst>
  <p:sldIdLst>
    <p:sldId id="341" r:id="rId5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003D"/>
    <a:srgbClr val="2EA9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Styl z motywem 2 — Ak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7CE84F3-28C3-443E-9E96-99CF82512B78}" styleName="Styl ciemny 1 — Ak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14" autoAdjust="0"/>
    <p:restoredTop sz="93096" autoAdjust="0"/>
  </p:normalViewPr>
  <p:slideViewPr>
    <p:cSldViewPr>
      <p:cViewPr varScale="1">
        <p:scale>
          <a:sx n="72" d="100"/>
          <a:sy n="72" d="100"/>
        </p:scale>
        <p:origin x="7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688" y="102"/>
      </p:cViewPr>
      <p:guideLst/>
    </p:cSldViewPr>
  </p:notes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7D081598-F3D6-47C8-99AB-8209AC38441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8B6A5FD-F43C-4684-AD42-8836EB118A0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6D0B58-5CF2-4ED0-888C-CC83AE9D75DC}" type="datetimeFigureOut">
              <a:rPr lang="pl-PL" smtClean="0"/>
              <a:t>26.10.2022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3DD0700-FC0E-4C32-9167-EDE69A189A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5B0D85E-DAD5-430C-864A-704D3F721D1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5C4082-8043-4EAC-A596-40CB356927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5782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0F57A7-0889-4930-94ED-EE9CD8A8815E}" type="datetimeFigureOut">
              <a:rPr lang="pl-PL" smtClean="0"/>
              <a:t>26.10.2022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CB94FC-D870-4561-841F-758C170E7E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410828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B94FC-D870-4561-841F-758C170E7E73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0082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FBE04B-DB0A-474C-B828-83F524B57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935" y="1268976"/>
            <a:ext cx="11700130" cy="720008"/>
          </a:xfrm>
          <a:prstGeom prst="rect">
            <a:avLst/>
          </a:prstGeom>
        </p:spPr>
        <p:txBody>
          <a:bodyPr/>
          <a:lstStyle>
            <a:lvl1pPr>
              <a:defRPr b="1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851EDF-EFBF-41FF-BC0B-1336D0AD5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935" y="2258987"/>
            <a:ext cx="11700130" cy="333003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800" b="1"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02E3B67-8222-4E1D-8E57-0C3C7A263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8903-32D2-4A7B-9F37-12FA21DD055A}" type="datetimeFigureOut">
              <a:rPr lang="pl-PL" smtClean="0"/>
              <a:t>26.10.2022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02B4F5D-2C74-4D26-864D-7B556EB45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15978" y="6492875"/>
            <a:ext cx="4114800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69A1CAD-B4E4-46AA-AB83-E5277C4EF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EE3AF-1115-43DF-BB8D-430D852BC2B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9856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CE538CD-CB9B-4CA6-9424-BCC44E90E1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D8903-32D2-4A7B-9F37-12FA21DD055A}" type="datetimeFigureOut">
              <a:rPr lang="pl-PL" smtClean="0"/>
              <a:t>26.10.2022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E224C07-D30D-43AB-A558-283EDEFB93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58678B0-D97D-4947-9F3B-6611056EE6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EE3AF-1115-43DF-BB8D-430D852BC2B2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BAEDF240-3A89-4C66-B110-D58F1FD68E7F}"/>
              </a:ext>
            </a:extLst>
          </p:cNvPr>
          <p:cNvSpPr/>
          <p:nvPr userDrawn="1"/>
        </p:nvSpPr>
        <p:spPr>
          <a:xfrm>
            <a:off x="0" y="0"/>
            <a:ext cx="12192000" cy="9989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76576783-9DCB-4593-B817-82E53775C60C}"/>
              </a:ext>
            </a:extLst>
          </p:cNvPr>
          <p:cNvSpPr/>
          <p:nvPr userDrawn="1"/>
        </p:nvSpPr>
        <p:spPr>
          <a:xfrm>
            <a:off x="0" y="5859027"/>
            <a:ext cx="12192000" cy="99897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1C5F1AD2-990F-4B90-985D-64C91FBD50E7}"/>
              </a:ext>
            </a:extLst>
          </p:cNvPr>
          <p:cNvSpPr txBox="1"/>
          <p:nvPr userDrawn="1"/>
        </p:nvSpPr>
        <p:spPr>
          <a:xfrm>
            <a:off x="6816008" y="5930998"/>
            <a:ext cx="5220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cs typeface="Rajdhani" panose="02000000000000000000" pitchFamily="2" charset="-18"/>
              </a:rPr>
              <a:t>CWCR OZ W POZNANIU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800" dirty="0">
                <a:latin typeface="+mj-lt"/>
              </a:rPr>
              <a:t>☎ </a:t>
            </a:r>
            <a:r>
              <a:rPr lang="pl-PL" sz="1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cs typeface="Rajdhani" panose="02000000000000000000" pitchFamily="2" charset="-18"/>
              </a:rPr>
              <a:t>606 244 932</a:t>
            </a:r>
            <a:r>
              <a:rPr lang="pl-PL" sz="1800" b="1" dirty="0">
                <a:latin typeface="+mj-lt"/>
              </a:rPr>
              <a:t>📧 </a:t>
            </a:r>
            <a:r>
              <a:rPr lang="pl-PL" sz="1800" b="0" dirty="0">
                <a:solidFill>
                  <a:schemeClr val="bg1"/>
                </a:solidFill>
                <a:latin typeface="+mj-lt"/>
              </a:rPr>
              <a:t>p.talar@ron.mil.pl</a:t>
            </a:r>
            <a:endParaRPr lang="pl-PL" sz="18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  <a:cs typeface="Rajdhani" panose="02000000000000000000" pitchFamily="2" charset="-18"/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4E7B0E45-68DB-468E-BAD5-786D873F9303}"/>
              </a:ext>
            </a:extLst>
          </p:cNvPr>
          <p:cNvSpPr txBox="1"/>
          <p:nvPr userDrawn="1"/>
        </p:nvSpPr>
        <p:spPr>
          <a:xfrm>
            <a:off x="2942103" y="299431"/>
            <a:ext cx="6875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000" b="1" dirty="0">
                <a:solidFill>
                  <a:srgbClr val="DA003D"/>
                </a:solidFill>
                <a:latin typeface="Rajdhani" panose="02000000000000000000" pitchFamily="2" charset="-18"/>
                <a:cs typeface="Rajdhani" panose="02000000000000000000" pitchFamily="2" charset="-18"/>
              </a:rPr>
              <a:t>Centralne Wojskowe Centrum Rekrutacji</a:t>
            </a: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269BF7F4-7502-4012-AF97-8444718D9E5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86041" y="0"/>
            <a:ext cx="2375584" cy="1000247"/>
          </a:xfrm>
          <a:prstGeom prst="rect">
            <a:avLst/>
          </a:prstGeom>
        </p:spPr>
      </p:pic>
      <p:sp>
        <p:nvSpPr>
          <p:cNvPr id="15" name="Prostokąt 14">
            <a:extLst>
              <a:ext uri="{FF2B5EF4-FFF2-40B4-BE49-F238E27FC236}">
                <a16:creationId xmlns:a16="http://schemas.microsoft.com/office/drawing/2014/main" id="{C8451C71-934B-4605-838A-8B1DCBF0273E}"/>
              </a:ext>
            </a:extLst>
          </p:cNvPr>
          <p:cNvSpPr/>
          <p:nvPr userDrawn="1"/>
        </p:nvSpPr>
        <p:spPr>
          <a:xfrm>
            <a:off x="0" y="953254"/>
            <a:ext cx="12192000" cy="45719"/>
          </a:xfrm>
          <a:prstGeom prst="rect">
            <a:avLst/>
          </a:prstGeom>
          <a:solidFill>
            <a:srgbClr val="DA00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ABC9E3EB-D91A-FE43-0ECA-89A1C82CC75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423" y="5965307"/>
            <a:ext cx="1362972" cy="78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899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3BCD42-40E6-4A2E-8DC4-F7C887AEA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939" y="263269"/>
            <a:ext cx="6030067" cy="720008"/>
          </a:xfrm>
          <a:noFill/>
        </p:spPr>
        <p:txBody>
          <a:bodyPr/>
          <a:lstStyle/>
          <a:p>
            <a:r>
              <a:rPr lang="pl-PL" sz="2400" dirty="0"/>
              <a:t>JAROCIN - OZ W POZNANIU </a:t>
            </a:r>
          </a:p>
        </p:txBody>
      </p:sp>
      <p:sp>
        <p:nvSpPr>
          <p:cNvPr id="41" name="Prostokąt 40">
            <a:extLst>
              <a:ext uri="{FF2B5EF4-FFF2-40B4-BE49-F238E27FC236}">
                <a16:creationId xmlns:a16="http://schemas.microsoft.com/office/drawing/2014/main" id="{B8F4C3E8-41A8-4042-BDC8-44DE3B6B032E}"/>
              </a:ext>
            </a:extLst>
          </p:cNvPr>
          <p:cNvSpPr/>
          <p:nvPr/>
        </p:nvSpPr>
        <p:spPr>
          <a:xfrm>
            <a:off x="7806019" y="2037775"/>
            <a:ext cx="3150035" cy="38369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lvl="1"/>
            <a:r>
              <a:rPr lang="pl-PL" sz="16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LEGENDA:</a:t>
            </a:r>
          </a:p>
          <a:p>
            <a:pPr marL="342900" lvl="0" indent="-255588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pl-PL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QUIZ historyczny - START</a:t>
            </a:r>
          </a:p>
          <a:p>
            <a:pPr marL="342900" lvl="0" indent="-255588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pl-PL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Topografia </a:t>
            </a:r>
            <a:endParaRPr lang="pl-PL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255588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pl-PL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Wyzwanie sportowe </a:t>
            </a:r>
          </a:p>
          <a:p>
            <a:pPr marL="342900" lvl="0" indent="-255588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pl-PL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Pierwsza pomoc </a:t>
            </a:r>
          </a:p>
          <a:p>
            <a:pPr marL="342900" lvl="0" indent="-255588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pl-PL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Rzut granatem </a:t>
            </a:r>
          </a:p>
          <a:p>
            <a:pPr marL="342900" lvl="0" indent="-255588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pl-PL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Budowa schronienia</a:t>
            </a:r>
          </a:p>
          <a:p>
            <a:pPr marL="342900" lvl="0" indent="-255588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pl-PL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Saper</a:t>
            </a:r>
          </a:p>
          <a:p>
            <a:pPr marL="342900" lvl="0" indent="-255588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pl-PL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Strzelectwo</a:t>
            </a:r>
          </a:p>
          <a:p>
            <a:pPr marL="342900" lvl="0" indent="-255588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pl-PL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Maskowanie </a:t>
            </a:r>
          </a:p>
          <a:p>
            <a:pPr marL="342900" lvl="0" indent="-255588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pl-PL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Plecak żołnierza - META</a:t>
            </a:r>
          </a:p>
        </p:txBody>
      </p:sp>
      <p:pic>
        <p:nvPicPr>
          <p:cNvPr id="37" name="Obraz 36">
            <a:extLst>
              <a:ext uri="{FF2B5EF4-FFF2-40B4-BE49-F238E27FC236}">
                <a16:creationId xmlns:a16="http://schemas.microsoft.com/office/drawing/2014/main" id="{60FFDB0A-E83D-4352-948F-31BFF118F8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5952" y="954597"/>
            <a:ext cx="4590051" cy="5895726"/>
          </a:xfrm>
          <a:prstGeom prst="rect">
            <a:avLst/>
          </a:prstGeom>
        </p:spPr>
      </p:pic>
      <p:sp>
        <p:nvSpPr>
          <p:cNvPr id="52" name="pole tekstowe 51">
            <a:extLst>
              <a:ext uri="{FF2B5EF4-FFF2-40B4-BE49-F238E27FC236}">
                <a16:creationId xmlns:a16="http://schemas.microsoft.com/office/drawing/2014/main" id="{A380E3F8-B3F6-451C-BBC7-D282144E1325}"/>
              </a:ext>
            </a:extLst>
          </p:cNvPr>
          <p:cNvSpPr txBox="1"/>
          <p:nvPr/>
        </p:nvSpPr>
        <p:spPr>
          <a:xfrm>
            <a:off x="6802586" y="1580569"/>
            <a:ext cx="5105989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l-PL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START: UL. PARK 3 (PAŁAC RADOLIŃSKICH)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Strzałka: w prawo 45">
            <a:extLst>
              <a:ext uri="{FF2B5EF4-FFF2-40B4-BE49-F238E27FC236}">
                <a16:creationId xmlns:a16="http://schemas.microsoft.com/office/drawing/2014/main" id="{C4261BE0-7744-41AE-A269-5980BCCDC8B8}"/>
              </a:ext>
            </a:extLst>
          </p:cNvPr>
          <p:cNvSpPr/>
          <p:nvPr/>
        </p:nvSpPr>
        <p:spPr>
          <a:xfrm>
            <a:off x="6612186" y="5937873"/>
            <a:ext cx="1831198" cy="863311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tx1"/>
                </a:solidFill>
              </a:rPr>
              <a:t>REJESTRACJA</a:t>
            </a:r>
          </a:p>
        </p:txBody>
      </p:sp>
      <p:sp>
        <p:nvSpPr>
          <p:cNvPr id="54" name="pole tekstowe 53">
            <a:extLst>
              <a:ext uri="{FF2B5EF4-FFF2-40B4-BE49-F238E27FC236}">
                <a16:creationId xmlns:a16="http://schemas.microsoft.com/office/drawing/2014/main" id="{D4D25106-554F-4A05-B29D-3E348C5B0743}"/>
              </a:ext>
            </a:extLst>
          </p:cNvPr>
          <p:cNvSpPr txBox="1"/>
          <p:nvPr/>
        </p:nvSpPr>
        <p:spPr>
          <a:xfrm>
            <a:off x="6534007" y="1044152"/>
            <a:ext cx="5643146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l-PL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WOJSKOWA GRA TERENOWA W JAROCINIE </a:t>
            </a:r>
          </a:p>
        </p:txBody>
      </p:sp>
    </p:spTree>
    <p:extLst>
      <p:ext uri="{BB962C8B-B14F-4D97-AF65-F5344CB8AC3E}">
        <p14:creationId xmlns:p14="http://schemas.microsoft.com/office/powerpoint/2010/main" val="3553641499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BDEAB8404EC08408DA8E328FEBB8E3B" ma:contentTypeVersion="14" ma:contentTypeDescription="Utwórz nowy dokument." ma:contentTypeScope="" ma:versionID="fa2eaa3bdc3458094585925094ab0a3e">
  <xsd:schema xmlns:xsd="http://www.w3.org/2001/XMLSchema" xmlns:xs="http://www.w3.org/2001/XMLSchema" xmlns:p="http://schemas.microsoft.com/office/2006/metadata/properties" xmlns:ns2="2da88623-9224-471d-917c-e7b0e6e3197f" xmlns:ns3="3818c3d7-4ef3-4126-a011-807f93e56641" targetNamespace="http://schemas.microsoft.com/office/2006/metadata/properties" ma:root="true" ma:fieldsID="495e25d10816e415530ea831ab9f8624" ns2:_="" ns3:_="">
    <xsd:import namespace="2da88623-9224-471d-917c-e7b0e6e3197f"/>
    <xsd:import namespace="3818c3d7-4ef3-4126-a011-807f93e5664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a88623-9224-471d-917c-e7b0e6e319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18c3d7-4ef3-4126-a011-807f93e5664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sisl xmlns:xsi="http://www.w3.org/2001/XMLSchema-instance" xmlns:xsd="http://www.w3.org/2001/XMLSchema" xmlns="http://www.boldonjames.com/2008/01/sie/internal/label" sislVersion="0" policy="8417b2fb-54a7-4fbc-b023-b6b37b7a623f" origin="userSelected">
  <element uid="d7220eed-17a6-431d-810c-83a0ddfed893" value=""/>
</sisl>
</file>

<file path=customXml/itemProps1.xml><?xml version="1.0" encoding="utf-8"?>
<ds:datastoreItem xmlns:ds="http://schemas.openxmlformats.org/officeDocument/2006/customXml" ds:itemID="{0842D726-3E42-41A7-BF12-E197AF6EB3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a88623-9224-471d-917c-e7b0e6e3197f"/>
    <ds:schemaRef ds:uri="3818c3d7-4ef3-4126-a011-807f93e566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BAA3378-8B3C-4007-9CEC-65D7962541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B1D0B6-FD3C-4960-A17D-38C513E9DC04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4089</TotalTime>
  <Words>45</Words>
  <Application>Microsoft Office PowerPoint</Application>
  <PresentationFormat>Panoramiczny</PresentationFormat>
  <Paragraphs>16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Rajdhani</vt:lpstr>
      <vt:lpstr>Segoe UI</vt:lpstr>
      <vt:lpstr>Segoe UI Light</vt:lpstr>
      <vt:lpstr>Projekt niestandardowy</vt:lpstr>
      <vt:lpstr>JAROCIN - OZ W POZNANIU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Roch Stefaniak</dc:creator>
  <cp:lastModifiedBy>Andrzejewski Szymon</cp:lastModifiedBy>
  <cp:revision>141</cp:revision>
  <cp:lastPrinted>2022-10-12T15:52:20Z</cp:lastPrinted>
  <dcterms:created xsi:type="dcterms:W3CDTF">2021-03-29T08:19:35Z</dcterms:created>
  <dcterms:modified xsi:type="dcterms:W3CDTF">2022-10-26T10:16:21Z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fb766da4-0405-423b-b521-997df11c33ca</vt:lpwstr>
  </property>
  <property fmtid="{D5CDD505-2E9C-101B-9397-08002B2CF9AE}" pid="3" name="bjClsUserRVM">
    <vt:lpwstr>[]</vt:lpwstr>
  </property>
  <property fmtid="{D5CDD505-2E9C-101B-9397-08002B2CF9AE}" pid="4" name="bjSaver">
    <vt:lpwstr>WA5eDMT4bvPcetvYtVnW2a7LaJqfYSv7</vt:lpwstr>
  </property>
  <property fmtid="{D5CDD505-2E9C-101B-9397-08002B2CF9AE}" pid="5" name="s5636:Creator type=author">
    <vt:lpwstr>Roch Stefaniak</vt:lpwstr>
  </property>
  <property fmtid="{D5CDD505-2E9C-101B-9397-08002B2CF9AE}" pid="6" name="s5636:Creator type=organization">
    <vt:lpwstr>MILNET-Z</vt:lpwstr>
  </property>
  <property fmtid="{D5CDD505-2E9C-101B-9397-08002B2CF9AE}" pid="7" name="s5636:Creator type=IP">
    <vt:lpwstr>10.62.30.23</vt:lpwstr>
  </property>
  <property fmtid="{D5CDD505-2E9C-101B-9397-08002B2CF9AE}" pid="8" name="bjDocumentLabelXML">
    <vt:lpwstr>&lt;?xml version="1.0" encoding="us-ascii"?&gt;&lt;sisl xmlns:xsi="http://www.w3.org/2001/XMLSchema-instance" xmlns:xsd="http://www.w3.org/2001/XMLSchema" sislVersion="0" policy="8417b2fb-54a7-4fbc-b023-b6b37b7a623f" origin="userSelected" xmlns="http://www.boldonj</vt:lpwstr>
  </property>
  <property fmtid="{D5CDD505-2E9C-101B-9397-08002B2CF9AE}" pid="9" name="bjDocumentLabelXML-0">
    <vt:lpwstr>ames.com/2008/01/sie/internal/label"&gt;&lt;element uid="d7220eed-17a6-431d-810c-83a0ddfed893" value="" /&gt;&lt;/sisl&gt;</vt:lpwstr>
  </property>
  <property fmtid="{D5CDD505-2E9C-101B-9397-08002B2CF9AE}" pid="10" name="bjDocumentSecurityLabel">
    <vt:lpwstr>[d7220eed-17a6-431d-810c-83a0ddfed893]</vt:lpwstr>
  </property>
  <property fmtid="{D5CDD505-2E9C-101B-9397-08002B2CF9AE}" pid="11" name="bjPortionMark">
    <vt:lpwstr>[JAW]</vt:lpwstr>
  </property>
</Properties>
</file>